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175282" cy="5669251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Міністерство </a:t>
            </a: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освіти і науки України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Херсонський державний університет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Факультет економіки та менеджменту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Кафедра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менеджменту і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«Управлінські рішення»</a:t>
            </a: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Галузь знань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07 Управління та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Спеціальність </a:t>
            </a: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073 «Менеджмент»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Ступінь вищої освіти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бакалавр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механізми розробки, реалізації і контролю рішень в управлінській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діяльності.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 є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набуття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теоретичних знань і формування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практичних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навичок з розробки, прийняття і організації виконання управлінських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рішень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«Управлінські рішення»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дослідити методи забезпечення якості управлінського рішення в умовах невизначеності зовнішнього та внутрішнього середовища з урахування факторів невизначеності ситуації;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конкурентоспроможності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рішення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застосувати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аналізу, прогнозування, оптимізації та економічного обґрунтування управлінського рішення в рамках системи менеджменту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6632"/>
            <a:ext cx="8301608" cy="674136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ступеня вищої освіти бакалавр з навчальної дисципліни: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визначати перспективи розвитку організації.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Вміння визначати функціональні області організації та зв’язки між ними. 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управляти організацією та її підрозділами через реалізацію функцій менеджменту,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обирати та використовувати сучасний інструментарій менеджменту.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планувати діяльність організації та управляти часом.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оцінювати виконувані роботи, забезпечувати їх якість та мотивувати персонал організації.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Програмні  результати навчання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Aft>
                <a:spcPts val="18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Демонструвати навички виявлення проблем та обґрунтування управлінських рішень.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Aft>
                <a:spcPts val="18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Описувати зміст функціональних сфер діяльності організації.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Aft>
                <a:spcPts val="18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Виявляти навички пошуку, збирання та аналізу інформації, розрахунку показників для обґрунтування управлінських рішень.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Aft>
                <a:spcPts val="18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Виявляти навички організаційного проектування.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Aft>
                <a:spcPts val="18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Застосовувати методи менеджменту для забезпечення ефективності діяльності організації. 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8560" y="1690689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1. УПРАВЛІНСЬКІ РІШЕННЯ В СИСТЕМІ МЕНЕДЖМЕНТУ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2. ЧИННИКИ ПРИЙНЯТТЯ УПРАВЛІНСЬКИХ РІШЕНЬ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3. СЕРЕДОВИЩЕ РОЗРОБКИ УПРАВЛІНСЬКИХ РІШЕНЬ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4. МЕТОДИ І МОДЕЛІ ПРИЙНЯТТЯ УПРАВЛІНСЬКИХ РІШЕНЬ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5. АНАЛІЗ УПРАВЛІНСЬКИХ РІШЕНЬ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6. ІНФОРМАЦІЙНО-АНАЛІТИЧНА ПІДТРИМКА ПРИЙНЯТТЯ УПРАВЛІНСЬКИХ РІШЕНЬ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7. ЯКІСТЬ ТА ЕФЕКТИВНІСТЬ УПРАВЛІНСЬКИХ РІШЕНЬ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8. ОФОРМЛЕННЯ УПРАВЛІНСЬКИХ РІШЕНЬ ТА КОНТРОЛЬ ЇХ ВИКОНАННЯ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8961" y="1000108"/>
            <a:ext cx="8686800" cy="512605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Грінченко  Ю.Л.  Методичний  посібник  з  дисципліни „Методи прийняття управлінських рішень” освітньо-професійної програми спеціальності 7.050201 “менеджмент організацій”. – Одеса, 2010. – 42 с. 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Колпаков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В.М.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Самоменеджмент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/  В.М.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Колпаков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– К.: Видав. дім Персонал, 2008. – 523 с.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Колпаков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М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Теория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практика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принятия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управленческих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решений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Учебное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пособие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К МАУП 2000 – 256 с.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Лепейко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Т.І. Менеджмент: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/ Т.І.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Лепейко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О.М. Миронова. – Харків: ХНЕУ, 2010. – 202 с.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Мала Н.Т.,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Процик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І.С. Мистецтво прийняття управлінського рішення // Науковий вісник НЛТУ України. – 2010. –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Вип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20.14. – С. 345–351.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Машков В. Н.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учеб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пособие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В. Н. Машков. – СПб. : Михайлов, 2000. – 203 с.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7.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Михайлов  Г.  С. 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Принятие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и 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управленческих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решений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акмеологическая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концепция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продуктивности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: 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монография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/  Г.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С.Михайлов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– М. : Нар.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образование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2003. – 353 с.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8.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Прийняття управлінських рішень: організаційно-психологічний аспект  :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/ М. М.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Білинська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Ю. В Ковбасюк – К. : НАДУ, 2011. – 232 с.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1139190" algn="l"/>
              </a:tabLs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563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Тема Office</vt:lpstr>
      <vt:lpstr>    Міністерство освіти і науки України Херсонський державний університет Факультет економіки та менеджменту Кафедра менеджменту і адміністрування  «Управлінські рішення»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IPOSLENOVO</cp:lastModifiedBy>
  <cp:revision>21</cp:revision>
  <dcterms:created xsi:type="dcterms:W3CDTF">2020-05-28T12:18:49Z</dcterms:created>
  <dcterms:modified xsi:type="dcterms:W3CDTF">2020-06-05T11:43:32Z</dcterms:modified>
</cp:coreProperties>
</file>